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6552c71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6552c7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The objective of this project is to design a system which can correctly localize body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in a sign language video using only RGB values without the use of depth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26d19b1b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126d19b1b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2a14f6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2a14f6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26b7f8cf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26b7f8cf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26b7f8cf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26b7f8cf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275efa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275efa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29e63c7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29e63c7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29e63c7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29e63c7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0BwFDxrbQdlYPMF94M0t2VHg5UVk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0BwFDxrbQdlYPYzd6QUd0X2xHanc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2D Pose Estimation On Sign Language Database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Ahmet Bağlan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Problem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599" y="1152425"/>
            <a:ext cx="5029551" cy="34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600" y="1152425"/>
            <a:ext cx="5029550" cy="348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2600" y="1152425"/>
            <a:ext cx="5029549" cy="348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600" y="1152425"/>
            <a:ext cx="5029551" cy="348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Method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75" y="1152425"/>
            <a:ext cx="8592249" cy="18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Method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9224"/>
            <a:ext cx="8143775" cy="35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Framework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800"/>
              <a:buFont typeface="Arial"/>
              <a:buChar char="-"/>
            </a:pPr>
            <a:r>
              <a:rPr lang="tr">
                <a:solidFill>
                  <a:srgbClr val="232323"/>
                </a:solidFill>
                <a:highlight>
                  <a:srgbClr val="FBFAF7"/>
                </a:highlight>
                <a:latin typeface="Arial"/>
                <a:ea typeface="Arial"/>
                <a:cs typeface="Arial"/>
                <a:sym typeface="Arial"/>
              </a:rPr>
              <a:t>Caffe is a deep learning framework made with expression, speed, and modularity in mind.</a:t>
            </a:r>
            <a:endParaRPr>
              <a:solidFill>
                <a:srgbClr val="232323"/>
              </a:solidFill>
              <a:highlight>
                <a:srgbClr val="FBFAF7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800"/>
              <a:buFont typeface="Arial"/>
              <a:buChar char="-"/>
            </a:pPr>
            <a:r>
              <a:rPr lang="tr">
                <a:solidFill>
                  <a:srgbClr val="232323"/>
                </a:solidFill>
                <a:highlight>
                  <a:srgbClr val="FBFAF7"/>
                </a:highlight>
                <a:latin typeface="Arial"/>
                <a:ea typeface="Arial"/>
                <a:cs typeface="Arial"/>
                <a:sym typeface="Arial"/>
              </a:rPr>
              <a:t>We are using the MATLAB interface of the architecture</a:t>
            </a:r>
            <a:endParaRPr>
              <a:solidFill>
                <a:srgbClr val="232323"/>
              </a:solidFill>
              <a:highlight>
                <a:srgbClr val="FBFAF7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2323"/>
              </a:solidFill>
              <a:highlight>
                <a:srgbClr val="FBFAF7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232323"/>
              </a:solidFill>
              <a:highlight>
                <a:srgbClr val="FBFAF7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Database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 title="AksamYemegi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03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Results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 title="outAramak.av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03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688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Effect Of Resolution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750" y="1266325"/>
            <a:ext cx="4572524" cy="35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Effect Of Resolution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875" y="1266325"/>
            <a:ext cx="4526249" cy="359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263" y="1306787"/>
            <a:ext cx="4429475" cy="351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